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0" r:id="rId5"/>
    <p:sldId id="259" r:id="rId6"/>
    <p:sldId id="261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Rg st="1" end="10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D31FD-F04A-4FC4-BED8-B16FA72B0643}" type="datetimeFigureOut">
              <a:rPr lang="en-US" smtClean="0"/>
              <a:t>10/20/2016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E4AC7-75FC-4F5B-8443-0EBC51FAA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337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D31FD-F04A-4FC4-BED8-B16FA72B0643}" type="datetimeFigureOut">
              <a:rPr lang="en-US" smtClean="0"/>
              <a:t>10/20/2016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E4AC7-75FC-4F5B-8443-0EBC51FAA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922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D31FD-F04A-4FC4-BED8-B16FA72B0643}" type="datetimeFigureOut">
              <a:rPr lang="en-US" smtClean="0"/>
              <a:t>10/20/2016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E4AC7-75FC-4F5B-8443-0EBC51FAA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800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D31FD-F04A-4FC4-BED8-B16FA72B0643}" type="datetimeFigureOut">
              <a:rPr lang="en-US" smtClean="0"/>
              <a:t>10/20/2016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E4AC7-75FC-4F5B-8443-0EBC51FAA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74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D31FD-F04A-4FC4-BED8-B16FA72B0643}" type="datetimeFigureOut">
              <a:rPr lang="en-US" smtClean="0"/>
              <a:t>10/20/2016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E4AC7-75FC-4F5B-8443-0EBC51FAA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298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D31FD-F04A-4FC4-BED8-B16FA72B0643}" type="datetimeFigureOut">
              <a:rPr lang="en-US" smtClean="0"/>
              <a:t>10/20/2016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E4AC7-75FC-4F5B-8443-0EBC51FAA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339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D31FD-F04A-4FC4-BED8-B16FA72B0643}" type="datetimeFigureOut">
              <a:rPr lang="en-US" smtClean="0"/>
              <a:t>10/20/2016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E4AC7-75FC-4F5B-8443-0EBC51FAA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915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D31FD-F04A-4FC4-BED8-B16FA72B0643}" type="datetimeFigureOut">
              <a:rPr lang="en-US" smtClean="0"/>
              <a:t>10/20/2016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E4AC7-75FC-4F5B-8443-0EBC51FAA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405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D31FD-F04A-4FC4-BED8-B16FA72B0643}" type="datetimeFigureOut">
              <a:rPr lang="en-US" smtClean="0"/>
              <a:t>10/20/2016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E4AC7-75FC-4F5B-8443-0EBC51FAA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009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D31FD-F04A-4FC4-BED8-B16FA72B0643}" type="datetimeFigureOut">
              <a:rPr lang="en-US" smtClean="0"/>
              <a:t>10/20/2016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E4AC7-75FC-4F5B-8443-0EBC51FAA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4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D31FD-F04A-4FC4-BED8-B16FA72B0643}" type="datetimeFigureOut">
              <a:rPr lang="en-US" smtClean="0"/>
              <a:t>10/20/2016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E4AC7-75FC-4F5B-8443-0EBC51FAA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400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2D31FD-F04A-4FC4-BED8-B16FA72B0643}" type="datetimeFigureOut">
              <a:rPr lang="en-US" smtClean="0"/>
              <a:t>10/20/2016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5E4AC7-75FC-4F5B-8443-0EBC51FAA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5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2702" y="-90616"/>
            <a:ext cx="9144000" cy="2387600"/>
          </a:xfrm>
        </p:spPr>
        <p:txBody>
          <a:bodyPr>
            <a:normAutofit/>
          </a:bodyPr>
          <a:lstStyle/>
          <a:p>
            <a:r>
              <a:rPr lang="en-US" sz="8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October Kudos</a:t>
            </a:r>
            <a:endParaRPr lang="en-US" sz="8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7139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Sociology &amp; Anthropology </a:t>
            </a:r>
            <a:b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08514" y="1825625"/>
            <a:ext cx="8545286" cy="159090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 Randall presented a paper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Cultural Continuity and Change among the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Lelna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Northwestern Nigeria" at the annual meeting of the Indiana Academy of Social Sciences at Purdue University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Northwest.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55475" y="4187240"/>
            <a:ext cx="105916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Kathi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Piekarski has been asked to bring the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“Relax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a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Dog”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event to Southwestern Michigan College.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75" y="1825625"/>
            <a:ext cx="1905000" cy="208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3243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Psychology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190662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Igor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Juricevic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contributed to two talks,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Understanding Pictorial Metaphor: The Interaction of Context and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Structure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(with C. Crawford)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 Metaphorical Pictures: LA-MOAD Theory Predicts Static Depictions but Not Motion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Pictures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(with C. Jackson), at the annual meeting of the Indiana Academy of the Social Sciences in Westville Indiana.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3974839"/>
            <a:ext cx="652365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Catherine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Borshuk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presented a poster “The Famous vs.  The Knowledgeable: The Influence of Celebrity and Expertise on Willingness to Believe and Follow ‘Quick Fix’ Advice” at the Indiana Academy of Social Sciences at Purdue North Central.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5788" y="3359909"/>
            <a:ext cx="3069771" cy="3164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5863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History</a:t>
            </a:r>
            <a:r>
              <a:rPr lang="en-US" sz="5400" dirty="0" smtClean="0"/>
              <a:t> 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9230" y="1978090"/>
            <a:ext cx="8022770" cy="318183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Willig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published a review of Robert M. Owens’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 Dreams, White Nightmares: Pan-Indian Alliances in the Anglo-American Mind,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1763-1815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American Historical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Review.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037" y="1978090"/>
            <a:ext cx="3411895" cy="2998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9096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Biology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5679" y="1862947"/>
            <a:ext cx="8369561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Tom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Clark’s paper, “</a:t>
            </a:r>
            <a:r>
              <a:rPr lang="en-US" dirty="0" smtClean="0"/>
              <a:t>Systematic </a:t>
            </a:r>
            <a:r>
              <a:rPr lang="en-US" dirty="0"/>
              <a:t>review and meta-analysis indicates that </a:t>
            </a:r>
            <a:r>
              <a:rPr lang="en-US" i="1" dirty="0"/>
              <a:t>Cannabis</a:t>
            </a:r>
            <a:r>
              <a:rPr lang="en-US" dirty="0"/>
              <a:t> use substantially reduces the premature death rate in the United </a:t>
            </a:r>
            <a:r>
              <a:rPr lang="en-US" dirty="0" smtClean="0"/>
              <a:t>States,” was accepted by the journal </a:t>
            </a:r>
            <a:r>
              <a:rPr lang="en-US" i="1" dirty="0" smtClean="0"/>
              <a:t>BMC Public Health</a:t>
            </a:r>
            <a:r>
              <a:rPr lang="en-US" dirty="0" smtClean="0"/>
              <a:t> pending revision.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240" y="1862947"/>
            <a:ext cx="2470916" cy="3184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1858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Chemistry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60237" y="2239346"/>
            <a:ext cx="8172060" cy="118600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Shahir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Rizk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has been appointed as adjunct assistant professor of biochemistry and molecular biology at the IU School of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Medicine.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52" r="43124" b="-1190"/>
          <a:stretch/>
        </p:blipFill>
        <p:spPr>
          <a:xfrm>
            <a:off x="265715" y="2239346"/>
            <a:ext cx="3289247" cy="2955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460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World Language Studies 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8457" y="2221027"/>
            <a:ext cx="7882812" cy="4086906"/>
          </a:xfrm>
        </p:spPr>
        <p:txBody>
          <a:bodyPr/>
          <a:lstStyle/>
          <a:p>
            <a:pPr marL="0" indent="0">
              <a:buNone/>
            </a:pPr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Julio 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Hernando </a:t>
            </a:r>
            <a:r>
              <a:rPr lang="es-E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published</a:t>
            </a:r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article</a:t>
            </a:r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“Los 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dichos o sentencias de los siete sabios de Grecia, de Hernán López de Yanguas: la tradición textual” </a:t>
            </a:r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s-E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journal</a:t>
            </a:r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Aliento.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3800" y="2221027"/>
            <a:ext cx="254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8165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Political Science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36" y="2258421"/>
            <a:ext cx="5054946" cy="3791210"/>
          </a:xfrm>
        </p:spPr>
      </p:pic>
      <p:sp>
        <p:nvSpPr>
          <p:cNvPr id="5" name="TextBox 4"/>
          <p:cNvSpPr txBox="1"/>
          <p:nvPr/>
        </p:nvSpPr>
        <p:spPr>
          <a:xfrm>
            <a:off x="5670807" y="2258421"/>
            <a:ext cx="54365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Elizabeth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Bennion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was selected as the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first ever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Member of the Month by the American Political Science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Association.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6407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90063"/>
            <a:ext cx="10515600" cy="1325563"/>
          </a:xfrm>
        </p:spPr>
        <p:txBody>
          <a:bodyPr/>
          <a:lstStyle/>
          <a:p>
            <a:pPr algn="ctr"/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English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3118" y="1858876"/>
            <a:ext cx="8330682" cy="11752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Nancy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Botkin’s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work is included in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 Like the Rest of Us: An Anthology of Contemporary Indiana Writers,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edited by Barbara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Shoup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Rachel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Sahaidachny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460" y="1568050"/>
            <a:ext cx="1468582" cy="22028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14640" y="4302396"/>
            <a:ext cx="72043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Kelcey Parker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Ervick’s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new biographical collage,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Bitter Life of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Božena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Němcová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being released in early November. </a:t>
            </a:r>
            <a:endParaRPr lang="en-US" sz="24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0179" y="3593642"/>
            <a:ext cx="1905000" cy="280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5793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English Cont’d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7722" y="1825625"/>
            <a:ext cx="8116077" cy="96745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McKenzie Tozan’s poem, “Shopping for T-Rex,” was nominated for Sundress Publications’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Best of the Net 2016 award by 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Whale Road Review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819" y="1405109"/>
            <a:ext cx="2088448" cy="16707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819" y="3170491"/>
            <a:ext cx="82294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Rob Russell’s new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novel,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 Plains,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will be coming out soon from Dock Street Press.</a:t>
            </a:r>
            <a:endParaRPr lang="en-US" sz="24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4544" y="2793076"/>
            <a:ext cx="2029108" cy="11431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17272" y="4688378"/>
            <a:ext cx="85553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Marcy Holland has completed the FACET peer reviewer training and is now available to do formative peer reviews.</a:t>
            </a:r>
            <a:endParaRPr lang="en-US" sz="24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819" y="4096112"/>
            <a:ext cx="1857895" cy="2477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017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Women’s and Gender Studies</a:t>
            </a:r>
            <a:b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8" y="1844674"/>
            <a:ext cx="9169401" cy="15327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April Lidinsky and Carolyn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Schult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presented “Games, Growth, and Gender: Strengthening Students' Academic Self-Efficacy" at the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r>
              <a:rPr lang="en-US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National Conference on Students in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Transition in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Orleans.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38199" y="3836987"/>
            <a:ext cx="106011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Andrea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Rusnock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has two articles in and is the invited guest editor for the 2016 edition of 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Experiment: A Journal of Russian Art and Culture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This year's volume is titled 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Stitch in Time: A Century of Russian Needlework and Fashion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the articles are "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Sof’ia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Davydova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the Study of Lace in Imperial Russia" and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Vladimir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Stasov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Russian Folk Ornament: An Introduction." She also was the invited peer reviewer for an article for the journal 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Textile History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​.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600" y="1836737"/>
            <a:ext cx="1346200" cy="185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0856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448</TotalTime>
  <Words>407</Words>
  <Application>Microsoft Office PowerPoint</Application>
  <PresentationFormat>Widescreen</PresentationFormat>
  <Paragraphs>27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Office Theme</vt:lpstr>
      <vt:lpstr>October Kudos</vt:lpstr>
      <vt:lpstr>History </vt:lpstr>
      <vt:lpstr>Biology</vt:lpstr>
      <vt:lpstr>Chemistry </vt:lpstr>
      <vt:lpstr>World Language Studies </vt:lpstr>
      <vt:lpstr>Political Science</vt:lpstr>
      <vt:lpstr>English</vt:lpstr>
      <vt:lpstr>English Cont’d</vt:lpstr>
      <vt:lpstr>Women’s and Gender Studies </vt:lpstr>
      <vt:lpstr>Sociology &amp; Anthropology  </vt:lpstr>
      <vt:lpstr>Psychology</vt:lpstr>
    </vt:vector>
  </TitlesOfParts>
  <Company>Indiana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Kudos</dc:title>
  <dc:creator>Wort, Nick Alva</dc:creator>
  <cp:lastModifiedBy>Wort, Nick Alva</cp:lastModifiedBy>
  <cp:revision>20</cp:revision>
  <dcterms:created xsi:type="dcterms:W3CDTF">2016-10-17T19:48:59Z</dcterms:created>
  <dcterms:modified xsi:type="dcterms:W3CDTF">2016-10-20T19:46:59Z</dcterms:modified>
</cp:coreProperties>
</file>